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owerpoint Congreso-01.jpg" descr="Powerpoint Congreso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Autor y fecha"/>
          <p:cNvSpPr txBox="1"/>
          <p:nvPr>
            <p:ph type="body" sz="quarter" idx="21" hasCustomPrompt="1"/>
          </p:nvPr>
        </p:nvSpPr>
        <p:spPr>
          <a:xfrm>
            <a:off x="8898428" y="11859862"/>
            <a:ext cx="13273363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FFFFFF"/>
                </a:solidFill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14" name="Título de la presentación"/>
          <p:cNvSpPr txBox="1"/>
          <p:nvPr>
            <p:ph type="title" hasCustomPrompt="1"/>
          </p:nvPr>
        </p:nvSpPr>
        <p:spPr>
          <a:xfrm>
            <a:off x="8788632" y="1966385"/>
            <a:ext cx="12079977" cy="6766010"/>
          </a:xfrm>
          <a:prstGeom prst="rect">
            <a:avLst/>
          </a:prstGeom>
        </p:spPr>
        <p:txBody>
          <a:bodyPr anchor="b"/>
          <a:lstStyle>
            <a:lvl1pPr>
              <a:defRPr spc="-232" sz="11600">
                <a:solidFill>
                  <a:srgbClr val="5C6C51"/>
                </a:solidFill>
              </a:defRPr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5" name="Nivel de texto 1…"/>
          <p:cNvSpPr txBox="1"/>
          <p:nvPr>
            <p:ph type="body" sz="quarter" idx="1" hasCustomPrompt="1"/>
          </p:nvPr>
        </p:nvSpPr>
        <p:spPr>
          <a:xfrm>
            <a:off x="9910383" y="8732394"/>
            <a:ext cx="11249454" cy="1905001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64735A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64735A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64735A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64735A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64735A"/>
                </a:solidFill>
              </a:defRPr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owerpoint Congreso-02.jpg" descr="Powerpoint Congreso-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ítulo de la diapositiva"/>
          <p:cNvSpPr txBox="1"/>
          <p:nvPr>
            <p:ph type="title" hasCustomPrompt="1"/>
          </p:nvPr>
        </p:nvSpPr>
        <p:spPr>
          <a:xfrm>
            <a:off x="9635368" y="2664001"/>
            <a:ext cx="13542132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6E55"/>
                </a:solidFill>
              </a:defRPr>
            </a:lvl1pPr>
          </a:lstStyle>
          <a:p>
            <a:pPr/>
            <a:r>
              <a:t>Título de la diapositiva</a:t>
            </a:r>
          </a:p>
        </p:txBody>
      </p:sp>
      <p:sp>
        <p:nvSpPr>
          <p:cNvPr id="25" name="Subtítulo de la diapositiva"/>
          <p:cNvSpPr txBox="1"/>
          <p:nvPr>
            <p:ph type="body" sz="quarter" idx="21" hasCustomPrompt="1"/>
          </p:nvPr>
        </p:nvSpPr>
        <p:spPr>
          <a:xfrm>
            <a:off x="9635368" y="3957464"/>
            <a:ext cx="13542132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F6E55"/>
                </a:solidFill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26" name="Nivel de texto 1…"/>
          <p:cNvSpPr txBox="1"/>
          <p:nvPr>
            <p:ph type="body" sz="half" idx="1" hasCustomPrompt="1"/>
          </p:nvPr>
        </p:nvSpPr>
        <p:spPr>
          <a:xfrm>
            <a:off x="9635368" y="5833006"/>
            <a:ext cx="13542132" cy="8256012"/>
          </a:xfrm>
          <a:prstGeom prst="rect">
            <a:avLst/>
          </a:prstGeom>
        </p:spPr>
        <p:txBody>
          <a:bodyPr numCol="1" spcCol="38100"/>
          <a:lstStyle>
            <a:lvl1pPr>
              <a:defRPr>
                <a:solidFill>
                  <a:srgbClr val="87A376"/>
                </a:solidFill>
              </a:defRPr>
            </a:lvl1pPr>
            <a:lvl2pPr>
              <a:defRPr>
                <a:solidFill>
                  <a:srgbClr val="87A376"/>
                </a:solidFill>
              </a:defRPr>
            </a:lvl2pPr>
            <a:lvl3pPr>
              <a:defRPr>
                <a:solidFill>
                  <a:srgbClr val="87A376"/>
                </a:solidFill>
              </a:defRPr>
            </a:lvl3pPr>
            <a:lvl4pPr>
              <a:defRPr>
                <a:solidFill>
                  <a:srgbClr val="87A376"/>
                </a:solidFill>
              </a:defRPr>
            </a:lvl4pPr>
            <a:lvl5pPr>
              <a:defRPr>
                <a:solidFill>
                  <a:srgbClr val="87A376"/>
                </a:solidFill>
              </a:defRPr>
            </a:lvl5pPr>
          </a:lstStyle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xfrm>
            <a:off x="1206500" y="2474769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3768232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0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6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69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numCol="1" spcCol="38100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werpoint Congreso-03.jpg" descr="Powerpoint Congreso-0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5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Autor y fecha"/>
          <p:cNvSpPr txBox="1"/>
          <p:nvPr>
            <p:ph type="body" idx="21"/>
          </p:nvPr>
        </p:nvSpPr>
        <p:spPr>
          <a:xfrm>
            <a:off x="8889896" y="11859862"/>
            <a:ext cx="13709061" cy="636979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7" name="Título de la presentación"/>
          <p:cNvSpPr txBox="1"/>
          <p:nvPr>
            <p:ph type="ctrTitle"/>
          </p:nvPr>
        </p:nvSpPr>
        <p:spPr>
          <a:xfrm>
            <a:off x="8863994" y="1833811"/>
            <a:ext cx="16209540" cy="594121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Subtítulo de la presentación"/>
          <p:cNvSpPr txBox="1"/>
          <p:nvPr>
            <p:ph type="subTitle" sz="quarter" idx="1"/>
          </p:nvPr>
        </p:nvSpPr>
        <p:spPr>
          <a:xfrm>
            <a:off x="8892502" y="7835380"/>
            <a:ext cx="14698221" cy="190500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ítulo de la diapositiva"/>
          <p:cNvSpPr txBox="1"/>
          <p:nvPr>
            <p:ph type="title"/>
          </p:nvPr>
        </p:nvSpPr>
        <p:spPr>
          <a:xfrm>
            <a:off x="9635368" y="1547407"/>
            <a:ext cx="13542132" cy="143316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ubtítulo de la diapositiva"/>
          <p:cNvSpPr txBox="1"/>
          <p:nvPr>
            <p:ph type="body" idx="21"/>
          </p:nvPr>
        </p:nvSpPr>
        <p:spPr>
          <a:xfrm>
            <a:off x="9635368" y="2840870"/>
            <a:ext cx="13542132" cy="93478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Texto de viñeta de la diapositiva"/>
          <p:cNvSpPr txBox="1"/>
          <p:nvPr>
            <p:ph type="body" sz="half" idx="1"/>
          </p:nvPr>
        </p:nvSpPr>
        <p:spPr>
          <a:xfrm>
            <a:off x="9635368" y="4716412"/>
            <a:ext cx="13542132" cy="82560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Declaración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