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" name="Shape 2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r y fecha"/>
          <p:cNvSpPr txBox="1"/>
          <p:nvPr>
            <p:ph type="body" sz="quarter" idx="21" hasCustomPrompt="1"/>
          </p:nvPr>
        </p:nvSpPr>
        <p:spPr>
          <a:xfrm>
            <a:off x="675754" y="23071872"/>
            <a:ext cx="8553155" cy="439035"/>
          </a:xfrm>
          <a:prstGeom prst="rect">
            <a:avLst/>
          </a:prstGeom>
        </p:spPr>
        <p:txBody>
          <a:bodyPr lIns="25717" tIns="25717" rIns="25717" bIns="25717"/>
          <a:lstStyle>
            <a:lvl1pPr defTabSz="587022">
              <a:defRPr sz="2560"/>
            </a:lvl1pPr>
          </a:lstStyle>
          <a:p>
            <a:pPr/>
            <a:r>
              <a:t>Autor y fecha</a:t>
            </a:r>
          </a:p>
        </p:txBody>
      </p:sp>
      <p:sp>
        <p:nvSpPr>
          <p:cNvPr id="19" name="Título de la presentació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de la presentación</a:t>
            </a:r>
          </a:p>
        </p:txBody>
      </p:sp>
      <p:sp>
        <p:nvSpPr>
          <p:cNvPr id="20" name="Nivel de texto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la presentación"/>
          <p:cNvSpPr txBox="1"/>
          <p:nvPr>
            <p:ph type="title" hasCustomPrompt="1"/>
          </p:nvPr>
        </p:nvSpPr>
        <p:spPr>
          <a:xfrm>
            <a:off x="678654" y="2722024"/>
            <a:ext cx="12358690" cy="26146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b">
            <a:normAutofit fontScale="100000" lnSpcReduction="0"/>
          </a:bodyPr>
          <a:lstStyle/>
          <a:p>
            <a:pPr/>
            <a:r>
              <a:t>Título de la presentación</a:t>
            </a:r>
          </a:p>
        </p:txBody>
      </p:sp>
      <p:sp>
        <p:nvSpPr>
          <p:cNvPr id="3" name="Nivel de texto 1…"/>
          <p:cNvSpPr txBox="1"/>
          <p:nvPr>
            <p:ph type="body" idx="1" hasCustomPrompt="1"/>
          </p:nvPr>
        </p:nvSpPr>
        <p:spPr>
          <a:xfrm>
            <a:off x="675755" y="5336636"/>
            <a:ext cx="12358688" cy="10715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>
            <a:normAutofit fontScale="100000" lnSpcReduction="0"/>
          </a:bodyPr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4" name="ePoster.jpg" descr="ePoste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5" name="Rectángulo redondeado"/>
          <p:cNvSpPr/>
          <p:nvPr/>
        </p:nvSpPr>
        <p:spPr>
          <a:xfrm>
            <a:off x="12090991" y="229919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" name="Rectángulo redondeado"/>
          <p:cNvSpPr/>
          <p:nvPr/>
        </p:nvSpPr>
        <p:spPr>
          <a:xfrm>
            <a:off x="10702569" y="229919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" name="Rectángulo redondeado"/>
          <p:cNvSpPr/>
          <p:nvPr/>
        </p:nvSpPr>
        <p:spPr>
          <a:xfrm>
            <a:off x="9314146" y="229919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8" name="NO USAR ESTE ÁREA reservado para menú"/>
          <p:cNvSpPr txBox="1"/>
          <p:nvPr/>
        </p:nvSpPr>
        <p:spPr>
          <a:xfrm>
            <a:off x="9475551" y="23247599"/>
            <a:ext cx="947192" cy="7587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9" name="NO USAR ESTE ÁREA reservado para menú"/>
          <p:cNvSpPr txBox="1"/>
          <p:nvPr/>
        </p:nvSpPr>
        <p:spPr>
          <a:xfrm>
            <a:off x="10863973" y="23247599"/>
            <a:ext cx="947192" cy="7587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10" name="NO USAR ESTE ÁREA reservado para menú"/>
          <p:cNvSpPr txBox="1"/>
          <p:nvPr/>
        </p:nvSpPr>
        <p:spPr>
          <a:xfrm>
            <a:off x="12252395" y="23247599"/>
            <a:ext cx="947193" cy="7587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11" name="Número de diapositiva"/>
          <p:cNvSpPr txBox="1"/>
          <p:nvPr>
            <p:ph type="sldNum" sz="quarter" idx="2"/>
          </p:nvPr>
        </p:nvSpPr>
        <p:spPr>
          <a:xfrm>
            <a:off x="6593602" y="15374777"/>
            <a:ext cx="521767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r y fecha"/>
          <p:cNvSpPr txBox="1"/>
          <p:nvPr>
            <p:ph type="body" idx="21"/>
          </p:nvPr>
        </p:nvSpPr>
        <p:spPr>
          <a:xfrm>
            <a:off x="675754" y="23071872"/>
            <a:ext cx="7396755" cy="439035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1" name="Título de la presentació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1950671">
              <a:defRPr spc="-185" sz="9270"/>
            </a:pPr>
          </a:p>
        </p:txBody>
      </p:sp>
      <p:sp>
        <p:nvSpPr>
          <p:cNvPr id="32" name="Subtítulo de la presentación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1012613">
              <a:defRPr sz="6624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